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0" r:id="rId4"/>
    <p:sldId id="264" r:id="rId5"/>
    <p:sldId id="265" r:id="rId6"/>
    <p:sldId id="262" r:id="rId7"/>
  </p:sldIdLst>
  <p:sldSz cx="9144000" cy="6858000" type="screen4x3"/>
  <p:notesSz cx="7099300" cy="10234613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7151977-CFFD-494F-A17E-8394D0983AE9}" type="datetimeFigureOut">
              <a:rPr lang="en-GB" smtClean="0"/>
              <a:t>23/11/2010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948C08F-7E89-4585-943D-74E7C0B60414}" type="slidenum">
              <a:rPr lang="en-GB" smtClean="0"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DA82DBE-A3FA-4368-8EC7-47D70F2E4A0A}" type="datetimeFigureOut">
              <a:rPr lang="en-GB" smtClean="0"/>
              <a:t>23/11/2010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D079495-D733-42B0-9535-C815A640DFC1}" type="slidenum">
              <a:rPr lang="en-GB" smtClean="0"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79495-D733-42B0-9535-C815A640DFC1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79495-D733-42B0-9535-C815A640DFC1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79495-D733-42B0-9535-C815A640DFC1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6F6FE-4056-48CB-AF11-D9A381256EA7}" type="datetimeFigureOut">
              <a:rPr lang="ca-ES" smtClean="0"/>
              <a:t>23/11/2010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B4AE8-FC94-4422-B684-941021C26E2B}" type="slidenum">
              <a:rPr lang="ca-ES" smtClean="0"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nlm.nih.gov/medlineplus/ency/images/ency/fullsize/86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-171400"/>
            <a:ext cx="3810000" cy="304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pPr algn="l"/>
            <a:r>
              <a:rPr lang="ca-ES" b="1" u="sng" dirty="0" smtClean="0">
                <a:solidFill>
                  <a:srgbClr val="FF0000"/>
                </a:solidFill>
              </a:rPr>
              <a:t>SIGHT</a:t>
            </a:r>
            <a:endParaRPr lang="ca-ES" b="1" u="sng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6400800" cy="4824536"/>
          </a:xfrm>
        </p:spPr>
        <p:txBody>
          <a:bodyPr>
            <a:normAutofit/>
          </a:bodyPr>
          <a:lstStyle/>
          <a:p>
            <a:r>
              <a:rPr lang="en-GB" dirty="0" smtClean="0"/>
              <a:t>OUR EYES HELP US TO SEE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Your eyes are like a video camera. Everything you look at is then sent to your brain for processing and storage like a computer disk.</a:t>
            </a:r>
          </a:p>
          <a:p>
            <a:pPr>
              <a:buFont typeface="Wingdings" pitchFamily="2" charset="2"/>
              <a:buChar char="ü"/>
            </a:pPr>
            <a:r>
              <a:rPr lang="en-GB" sz="2800" i="1" dirty="0" smtClean="0">
                <a:solidFill>
                  <a:srgbClr val="00B050"/>
                </a:solidFill>
              </a:rPr>
              <a:t>Most people blink every 2-10 seconds</a:t>
            </a:r>
          </a:p>
          <a:p>
            <a:pPr>
              <a:buFont typeface="Wingdings" pitchFamily="2" charset="2"/>
              <a:buChar char="ü"/>
            </a:pPr>
            <a:r>
              <a:rPr lang="en-GB" sz="2800" i="1" dirty="0" smtClean="0">
                <a:solidFill>
                  <a:srgbClr val="00B050"/>
                </a:solidFill>
              </a:rPr>
              <a:t>Your eyes are closes at least 30 minutes a day just from blinking.</a:t>
            </a:r>
          </a:p>
          <a:p>
            <a:pPr>
              <a:buFont typeface="Arial" charset="0"/>
              <a:buChar char="•"/>
            </a:pPr>
            <a:endParaRPr lang="ca-ES" sz="2800" i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388424" y="-315416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 Rectángulo"/>
          <p:cNvSpPr/>
          <p:nvPr/>
        </p:nvSpPr>
        <p:spPr>
          <a:xfrm>
            <a:off x="8892480" y="2420888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6 Rectángulo"/>
          <p:cNvSpPr/>
          <p:nvPr/>
        </p:nvSpPr>
        <p:spPr>
          <a:xfrm>
            <a:off x="6444208" y="-576064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clivir.com/pictures/hearing_loss/hearing_ty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32656"/>
            <a:ext cx="3571875" cy="2714625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pPr algn="l"/>
            <a:r>
              <a:rPr lang="ca-ES" b="1" u="sng" dirty="0" smtClean="0">
                <a:solidFill>
                  <a:srgbClr val="FF0000"/>
                </a:solidFill>
              </a:rPr>
              <a:t>HEAR</a:t>
            </a:r>
            <a:endParaRPr lang="ca-ES" b="1" u="sng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6400800" cy="48245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OUR EARS HELP US TO HEAR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Your ears pick up and send information about sounds to your brain. </a:t>
            </a:r>
          </a:p>
          <a:p>
            <a:endParaRPr lang="en-GB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GB" sz="2800" i="1" dirty="0" smtClean="0">
                <a:solidFill>
                  <a:srgbClr val="00B050"/>
                </a:solidFill>
              </a:rPr>
              <a:t>Children have more sensitive ears than adults. They can recognize a wider variety of noises.</a:t>
            </a:r>
          </a:p>
          <a:p>
            <a:pPr>
              <a:buFont typeface="Wingdings" pitchFamily="2" charset="2"/>
              <a:buChar char="ü"/>
            </a:pPr>
            <a:r>
              <a:rPr lang="en-GB" sz="2800" i="1" dirty="0" smtClean="0">
                <a:solidFill>
                  <a:srgbClr val="00B050"/>
                </a:solidFill>
              </a:rPr>
              <a:t>Dolphins have the best sense of hearing among animals. They hear 14 times better than humans.</a:t>
            </a:r>
          </a:p>
          <a:p>
            <a:pPr>
              <a:buFont typeface="Wingdings" pitchFamily="2" charset="2"/>
              <a:buChar char="ü"/>
            </a:pPr>
            <a:r>
              <a:rPr lang="en-GB" sz="2800" i="1" dirty="0" smtClean="0">
                <a:solidFill>
                  <a:srgbClr val="00B050"/>
                </a:solidFill>
              </a:rPr>
              <a:t>Animals heart more sounds than humans.</a:t>
            </a:r>
          </a:p>
          <a:p>
            <a:pPr>
              <a:buFont typeface="Arial" charset="0"/>
              <a:buChar char="•"/>
            </a:pPr>
            <a:endParaRPr lang="ca-ES" sz="2800" i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516216" y="2780928"/>
            <a:ext cx="316835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umm.edu/graphics/images/en/86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810000" cy="304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pPr algn="l"/>
            <a:r>
              <a:rPr lang="ca-ES" b="1" u="sng" dirty="0" smtClean="0">
                <a:solidFill>
                  <a:srgbClr val="FF0000"/>
                </a:solidFill>
              </a:rPr>
              <a:t>SMELL</a:t>
            </a:r>
            <a:endParaRPr lang="ca-ES" b="1" u="sng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6696744" cy="48245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OUR NOSE HELP US TO SMELL THINGS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sensory hairs in your nose sense the odor and transmit messages to your brain. Your</a:t>
            </a:r>
          </a:p>
          <a:p>
            <a:r>
              <a:rPr lang="en-US" dirty="0">
                <a:solidFill>
                  <a:schemeClr val="tx1"/>
                </a:solidFill>
              </a:rPr>
              <a:t>brain, therefore knows the odor.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If </a:t>
            </a:r>
            <a:r>
              <a:rPr lang="en-US" sz="2800" i="1" dirty="0">
                <a:solidFill>
                  <a:srgbClr val="00B050"/>
                </a:solidFill>
              </a:rPr>
              <a:t>your nose is at its best, you can tell the difference between 4000-10,000 smells</a:t>
            </a:r>
            <a:r>
              <a:rPr lang="en-US" sz="2800" i="1" dirty="0" smtClean="0">
                <a:solidFill>
                  <a:srgbClr val="00B050"/>
                </a:solidFill>
              </a:rPr>
              <a:t>!</a:t>
            </a: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As </a:t>
            </a:r>
            <a:r>
              <a:rPr lang="en-US" sz="2800" i="1" dirty="0">
                <a:solidFill>
                  <a:srgbClr val="00B050"/>
                </a:solidFill>
              </a:rPr>
              <a:t>you get older, your sense of smell gets worse. Children are more likely to </a:t>
            </a:r>
            <a:r>
              <a:rPr lang="en-US" sz="2800" i="1" dirty="0" smtClean="0">
                <a:solidFill>
                  <a:srgbClr val="00B050"/>
                </a:solidFill>
              </a:rPr>
              <a:t>have better </a:t>
            </a:r>
            <a:r>
              <a:rPr lang="en-US" sz="2800" i="1" dirty="0">
                <a:solidFill>
                  <a:srgbClr val="00B050"/>
                </a:solidFill>
              </a:rPr>
              <a:t>senses of smell than their parents or </a:t>
            </a:r>
            <a:r>
              <a:rPr lang="en-US" sz="2800" i="1" dirty="0" smtClean="0">
                <a:solidFill>
                  <a:srgbClr val="00B050"/>
                </a:solidFill>
              </a:rPr>
              <a:t>grandparents</a:t>
            </a:r>
          </a:p>
          <a:p>
            <a:pPr>
              <a:buFont typeface="Arial" charset="0"/>
              <a:buChar char="•"/>
            </a:pPr>
            <a:endParaRPr lang="ca-ES" sz="2800" i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96336" y="2420888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iwinetaste.com/html/dwt200502/images/Tongu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0"/>
            <a:ext cx="3429000" cy="28575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pPr algn="l"/>
            <a:r>
              <a:rPr lang="ca-ES" b="1" u="sng" dirty="0" smtClean="0">
                <a:solidFill>
                  <a:srgbClr val="FF0000"/>
                </a:solidFill>
              </a:rPr>
              <a:t>TASTE</a:t>
            </a:r>
            <a:endParaRPr lang="ca-ES" b="1" u="sng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7848872" cy="5184576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WE TASTE THINGS WITH OUR TONGUE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You </a:t>
            </a:r>
            <a:r>
              <a:rPr lang="en-US" dirty="0">
                <a:solidFill>
                  <a:schemeClr val="tx1"/>
                </a:solidFill>
              </a:rPr>
              <a:t>can taste sweets in the front of your tongue and sour taste at both sides of your </a:t>
            </a:r>
            <a:r>
              <a:rPr lang="en-US" dirty="0" smtClean="0">
                <a:solidFill>
                  <a:schemeClr val="tx1"/>
                </a:solidFill>
              </a:rPr>
              <a:t>tongue. At the </a:t>
            </a:r>
            <a:r>
              <a:rPr lang="en-US" dirty="0">
                <a:solidFill>
                  <a:schemeClr val="tx1"/>
                </a:solidFill>
              </a:rPr>
              <a:t>back, you taste bitter things. All over your tongue, you taste salty things.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1900" i="1" dirty="0">
                <a:solidFill>
                  <a:srgbClr val="00B050"/>
                </a:solidFill>
              </a:rPr>
              <a:t>In general, girls have more </a:t>
            </a:r>
            <a:r>
              <a:rPr lang="en-US" sz="1900" i="1" dirty="0" smtClean="0">
                <a:solidFill>
                  <a:srgbClr val="00B050"/>
                </a:solidFill>
              </a:rPr>
              <a:t>taste buds </a:t>
            </a:r>
            <a:r>
              <a:rPr lang="en-US" sz="1900" i="1" dirty="0">
                <a:solidFill>
                  <a:srgbClr val="00B050"/>
                </a:solidFill>
              </a:rPr>
              <a:t>than boys.</a:t>
            </a:r>
          </a:p>
          <a:p>
            <a:pPr>
              <a:buFont typeface="Wingdings" pitchFamily="2" charset="2"/>
              <a:buChar char="ü"/>
            </a:pPr>
            <a:r>
              <a:rPr lang="en-US" sz="1900" i="1" dirty="0" smtClean="0">
                <a:solidFill>
                  <a:srgbClr val="00B050"/>
                </a:solidFill>
              </a:rPr>
              <a:t>Taste </a:t>
            </a:r>
            <a:r>
              <a:rPr lang="en-US" sz="1900" i="1" dirty="0">
                <a:solidFill>
                  <a:srgbClr val="00B050"/>
                </a:solidFill>
              </a:rPr>
              <a:t>is the weakest of the five senses</a:t>
            </a:r>
          </a:p>
          <a:p>
            <a:pPr>
              <a:buFont typeface="Wingdings" pitchFamily="2" charset="2"/>
              <a:buChar char="ü"/>
            </a:pPr>
            <a:r>
              <a:rPr lang="en-US" sz="1900" i="1" dirty="0" smtClean="0">
                <a:solidFill>
                  <a:srgbClr val="00B050"/>
                </a:solidFill>
              </a:rPr>
              <a:t>Insects </a:t>
            </a:r>
            <a:r>
              <a:rPr lang="en-US" sz="1900" i="1" dirty="0">
                <a:solidFill>
                  <a:srgbClr val="00B050"/>
                </a:solidFill>
              </a:rPr>
              <a:t>have the most highly developed sense of taste. They have taste organs on their</a:t>
            </a:r>
          </a:p>
          <a:p>
            <a:pPr>
              <a:buFont typeface="Wingdings" pitchFamily="2" charset="2"/>
              <a:buChar char="ü"/>
            </a:pPr>
            <a:r>
              <a:rPr lang="en-GB" sz="1900" i="1" dirty="0">
                <a:solidFill>
                  <a:srgbClr val="00B050"/>
                </a:solidFill>
              </a:rPr>
              <a:t>feet, antennae, and mouthparts</a:t>
            </a:r>
          </a:p>
          <a:p>
            <a:pPr>
              <a:buFont typeface="Wingdings" pitchFamily="2" charset="2"/>
              <a:buChar char="ü"/>
            </a:pPr>
            <a:r>
              <a:rPr lang="en-US" sz="1900" i="1" dirty="0" smtClean="0">
                <a:solidFill>
                  <a:srgbClr val="00B050"/>
                </a:solidFill>
              </a:rPr>
              <a:t> </a:t>
            </a:r>
            <a:r>
              <a:rPr lang="en-US" sz="1900" i="1" dirty="0">
                <a:solidFill>
                  <a:srgbClr val="00B050"/>
                </a:solidFill>
              </a:rPr>
              <a:t>Fish can taste with their fins and tail as well as their mouth</a:t>
            </a:r>
            <a:endParaRPr lang="ca-ES" sz="1900" i="1" dirty="0">
              <a:solidFill>
                <a:srgbClr val="00B05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812360" y="188640"/>
            <a:ext cx="1331640" cy="8367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Taste areas</a:t>
            </a:r>
            <a:r>
              <a:rPr lang="en-GB" dirty="0" smtClean="0"/>
              <a:t>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clearskinacne.com/wp-content/uploads/skin-epidermis-dermis-ha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60648"/>
            <a:ext cx="3491880" cy="252028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pPr algn="l"/>
            <a:r>
              <a:rPr lang="ca-ES" b="1" u="sng" dirty="0" smtClean="0">
                <a:solidFill>
                  <a:srgbClr val="FF0000"/>
                </a:solidFill>
              </a:rPr>
              <a:t>TOUCH</a:t>
            </a:r>
            <a:endParaRPr lang="ca-ES" b="1" u="sng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6984776" cy="4824536"/>
          </a:xfrm>
        </p:spPr>
        <p:txBody>
          <a:bodyPr>
            <a:normAutofit fontScale="85000" lnSpcReduction="20000"/>
          </a:bodyPr>
          <a:lstStyle/>
          <a:p>
            <a:r>
              <a:rPr lang="en-GB" sz="2900" dirty="0" smtClean="0"/>
              <a:t/>
            </a:r>
            <a:br>
              <a:rPr lang="en-GB" sz="2900" dirty="0" smtClean="0"/>
            </a:br>
            <a:r>
              <a:rPr lang="en-GB" sz="2900" dirty="0" smtClean="0"/>
              <a:t>YOUR SENSE OF TOUCH IS FOUND ALL OVER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This </a:t>
            </a:r>
            <a:r>
              <a:rPr lang="en-US" dirty="0">
                <a:solidFill>
                  <a:schemeClr val="tx1"/>
                </a:solidFill>
              </a:rPr>
              <a:t>is because your sense of touch originates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the bottom layer of your skin called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GB" dirty="0" smtClean="0">
                <a:solidFill>
                  <a:schemeClr val="tx1"/>
                </a:solidFill>
              </a:rPr>
              <a:t>dermis.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You </a:t>
            </a:r>
            <a:r>
              <a:rPr lang="en-US" sz="2800" i="1" dirty="0">
                <a:solidFill>
                  <a:srgbClr val="00B050"/>
                </a:solidFill>
              </a:rPr>
              <a:t>have more pain nerve endings than any other type.</a:t>
            </a: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The </a:t>
            </a:r>
            <a:r>
              <a:rPr lang="en-US" sz="2800" i="1" dirty="0">
                <a:solidFill>
                  <a:srgbClr val="00B050"/>
                </a:solidFill>
              </a:rPr>
              <a:t>least sensitive part of your body is the middle of your back.</a:t>
            </a: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The most sensitive areas of your body are your hands, lips, face, neck, tongue, fingertips and feet.</a:t>
            </a:r>
          </a:p>
          <a:p>
            <a:pPr>
              <a:buFont typeface="Wingdings" pitchFamily="2" charset="2"/>
              <a:buChar char="ü"/>
            </a:pPr>
            <a:r>
              <a:rPr lang="en-US" sz="2800" i="1" dirty="0" smtClean="0">
                <a:solidFill>
                  <a:srgbClr val="00B050"/>
                </a:solidFill>
              </a:rPr>
              <a:t>Rattlesnakes use their skin to feel the body heat of other animals</a:t>
            </a:r>
            <a:endParaRPr lang="ca-ES" sz="2800" i="1" dirty="0">
              <a:solidFill>
                <a:srgbClr val="00B05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96336" y="2564904"/>
            <a:ext cx="1872208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communication4all.co.uk/Screen%20Shot%20Images/Senses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172325" cy="5067300"/>
          </a:xfrm>
          <a:prstGeom prst="rect">
            <a:avLst/>
          </a:prstGeom>
          <a:noFill/>
        </p:spPr>
      </p:pic>
      <p:pic>
        <p:nvPicPr>
          <p:cNvPr id="5" name="Picture 2" descr="http://www.communication4all.co.uk/Screen%20Shot%20Images/Senses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468468" cy="5983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300</Words>
  <Application>Microsoft Office PowerPoint</Application>
  <PresentationFormat>Presentación en pantalla (4:3)</PresentationFormat>
  <Paragraphs>38</Paragraphs>
  <Slides>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SIGHT</vt:lpstr>
      <vt:lpstr>HEAR</vt:lpstr>
      <vt:lpstr>SMELL</vt:lpstr>
      <vt:lpstr>TASTE</vt:lpstr>
      <vt:lpstr>TOUCH</vt:lpstr>
      <vt:lpstr>Diapositiva 6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SIGHT</dc:title>
  <dc:creator>WinuE</dc:creator>
  <cp:lastModifiedBy>WinuE</cp:lastModifiedBy>
  <cp:revision>8</cp:revision>
  <dcterms:created xsi:type="dcterms:W3CDTF">2010-11-23T18:57:15Z</dcterms:created>
  <dcterms:modified xsi:type="dcterms:W3CDTF">2010-11-23T22:17:05Z</dcterms:modified>
</cp:coreProperties>
</file>